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09" r:id="rId6"/>
    <p:sldId id="367" r:id="rId7"/>
    <p:sldId id="737" r:id="rId8"/>
    <p:sldId id="723" r:id="rId9"/>
    <p:sldId id="738" r:id="rId10"/>
    <p:sldId id="310" r:id="rId11"/>
    <p:sldId id="73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1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CF3"/>
    <a:srgbClr val="FCF6D3"/>
    <a:srgbClr val="FCF4CE"/>
    <a:srgbClr val="F5DC50"/>
    <a:srgbClr val="F7F9F0"/>
    <a:srgbClr val="ECF2D9"/>
    <a:srgbClr val="DEE8C2"/>
    <a:srgbClr val="B5CA69"/>
    <a:srgbClr val="E7F7FA"/>
    <a:srgbClr val="CBE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5" autoAdjust="0"/>
    <p:restoredTop sz="97528" autoAdjust="0"/>
  </p:normalViewPr>
  <p:slideViewPr>
    <p:cSldViewPr snapToGrid="0" showGuides="1">
      <p:cViewPr varScale="1">
        <p:scale>
          <a:sx n="104" d="100"/>
          <a:sy n="104" d="100"/>
        </p:scale>
        <p:origin x="120" y="1242"/>
      </p:cViewPr>
      <p:guideLst>
        <p:guide orient="horz" pos="2160"/>
        <p:guide pos="4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25" d="100"/>
          <a:sy n="125" d="100"/>
        </p:scale>
        <p:origin x="22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3CC217A-F9D7-47C3-B542-AAA915BA41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E7CD6EC-38D3-4F9F-824F-27FD60C73D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980D6-5DF0-463D-BFB7-BC7EA5530348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D3B72A2-2A97-46A2-B0E6-3DFA689BB9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749A1E-B8C3-415F-AC4C-200E5AD788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9C69D-BBB7-4804-A517-DD8710202B5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558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35C94-B646-4D4D-A5E3-882C7E78FF5D}" type="datetimeFigureOut">
              <a:rPr lang="de-DE" smtClean="0"/>
              <a:t>13.10.2026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8433A-3D12-444A-8A1F-2969B3EF30A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61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28433A-3D12-444A-8A1F-2969B3EF30A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7589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Titel/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292B943-63E8-4E1E-B31E-5FE3860900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CF0C306-39D7-4EAE-89DF-69763743BA67}"/>
              </a:ext>
            </a:extLst>
          </p:cNvPr>
          <p:cNvSpPr/>
          <p:nvPr userDrawn="1"/>
        </p:nvSpPr>
        <p:spPr>
          <a:xfrm>
            <a:off x="0" y="0"/>
            <a:ext cx="695325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5C513F-BDE5-4EEA-A208-17CFB8B9C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809454"/>
            <a:ext cx="9697665" cy="1141439"/>
          </a:xfrm>
          <a:solidFill>
            <a:schemeClr val="accent1">
              <a:lumMod val="50000"/>
              <a:alpha val="80000"/>
            </a:schemeClr>
          </a:solidFill>
          <a:ln>
            <a:noFill/>
          </a:ln>
        </p:spPr>
        <p:txBody>
          <a:bodyPr lIns="288000" tIns="144000" rIns="432000" bIns="144000" anchor="ctr">
            <a:normAutofit/>
          </a:bodyPr>
          <a:lstStyle>
            <a:lvl1pPr marL="71755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2A8061A-9228-4DB0-8D9D-1B65E6A7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23750"/>
            <a:ext cx="9541821" cy="3221856"/>
          </a:xfrm>
        </p:spPr>
        <p:txBody>
          <a:bodyPr lIns="216000" tIns="0" rIns="0" bIns="108000" anchor="b">
            <a:noAutofit/>
          </a:bodyPr>
          <a:lstStyle>
            <a:lvl1pPr>
              <a:defRPr sz="4800" b="1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5B16576-B954-4493-9E58-E9C5386E81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2991" y="5268397"/>
            <a:ext cx="1532709" cy="1265853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E58F85F-E39F-6DF2-648B-F85C48FB19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E76295D-E20E-919F-946F-82E3A703EF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5600" y="6544800"/>
            <a:ext cx="4114800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11998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Kapitel/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2F87A75-3F72-6661-3C8C-5F55ECF6EF1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7999" y="0"/>
            <a:ext cx="11904662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CAB873-861B-47E3-BAE9-07181DA521FB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04937E-4444-4817-AF16-D7E7EA0FE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A0C9CC46-BAE5-4171-9813-A78515AF7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99" y="5101588"/>
            <a:ext cx="10693822" cy="1141438"/>
          </a:xfrm>
          <a:solidFill>
            <a:schemeClr val="accent1">
              <a:lumMod val="50000"/>
              <a:alpha val="80000"/>
            </a:schemeClr>
          </a:solidFill>
        </p:spPr>
        <p:txBody>
          <a:bodyPr lIns="396000" tIns="0" rIns="72000" bIns="0"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53246B2-203D-4635-9023-C83C1FB1E1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2C564B2-3B65-9088-DFD7-AB7EDE92BA4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47377C49-3294-4587-8A74-26F3B30552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9600966" y="3917193"/>
            <a:ext cx="4388725" cy="262943"/>
          </a:xfrm>
        </p:spPr>
        <p:txBody>
          <a:bodyPr lIns="0" tIns="54000" rIns="0" bIns="54000">
            <a:sp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266445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 Inhalt/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7200"/>
            <a:ext cx="10801349" cy="489585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91817E-6423-D72F-7A29-7C696C78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3574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Inhalt/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10801349" cy="44289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E99B02-7125-B0DB-A965-82CB442B297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169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Inhalt/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1A67A15-EB3D-B357-6153-033E99D3426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95325" y="4673892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3">
            <a:extLst>
              <a:ext uri="{FF2B5EF4-FFF2-40B4-BE49-F238E27FC236}">
                <a16:creationId xmlns:a16="http://schemas.microsoft.com/office/drawing/2014/main" id="{7951DB75-C581-BF8A-0FC7-DF33D2FBE04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4066055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2C0EA8B-EF64-0432-2FB0-872635D2E4F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487788"/>
            <a:ext cx="5156200" cy="4773894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</a:t>
            </a:r>
            <a:r>
              <a:rPr lang="de-DE" dirty="0" err="1"/>
              <a:t>ersetzen</a:t>
            </a:r>
            <a:r>
              <a:rPr lang="de-DE" sz="2400" dirty="0" err="1">
                <a:solidFill>
                  <a:schemeClr val="tx1">
                    <a:alpha val="50000"/>
                  </a:schemeClr>
                </a:solidFill>
              </a:rPr>
              <a:t>e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BECCF2-24E5-51A8-E7D9-E053B81C2C0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FFAB55FF-7E3A-4DE0-A225-FD666F3E36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0475" y="6261682"/>
            <a:ext cx="5156200" cy="262943"/>
          </a:xfrm>
        </p:spPr>
        <p:txBody>
          <a:bodyPr lIns="0" tIns="54000" rIns="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411790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Inhalt/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10801349" cy="33790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2" name="Textplatzhalter 20">
            <a:extLst>
              <a:ext uri="{FF2B5EF4-FFF2-40B4-BE49-F238E27FC236}">
                <a16:creationId xmlns:a16="http://schemas.microsoft.com/office/drawing/2014/main" id="{783FE90B-8144-4EE7-83DD-1BF890852B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1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3E07709-F5D6-04F5-13BA-175ED852645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31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Inhalt/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1B6BF6A4-FC91-4167-8F07-41431B226865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7D4156-B9EE-48B3-B002-FF1BD1B4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33375"/>
            <a:ext cx="10054800" cy="9864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605818-BCB5-4851-918D-4380EE7BB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BAA6193-522B-4DE7-B07C-2474178A8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235C822F-CC3C-4AC6-8713-E8BC4920D33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01463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8A8ACBD-7378-4E9B-B8F5-8AA7E85F464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354981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13B05B4-8F80-42F2-99E5-82EFE1078C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>
              <a:defRPr sz="1600"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0DDDB17B-0986-46FF-939D-242CCFD35E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981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>
              <a:defRPr sz="1600"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D46DB007-86EC-4631-9973-7E69665C06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4637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>
              <a:defRPr sz="1600"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B1415D85-ECEE-44AA-B226-4998B44E25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1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C2C85D4D-1A11-4D5D-986E-8754B4B26D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4570C8F3-09F4-4F6C-BDF3-B1F82DC96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424654-2778-EA1B-0192-6D8875E1171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EB3BC564-E400-44DF-82B6-7223959C27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4691485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16682E80-61C2-4DDC-9EA1-ADBF9434CC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4979" y="4691485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  <p:sp>
        <p:nvSpPr>
          <p:cNvPr id="27" name="Textplatzhalter 7">
            <a:extLst>
              <a:ext uri="{FF2B5EF4-FFF2-40B4-BE49-F238E27FC236}">
                <a16:creationId xmlns:a16="http://schemas.microsoft.com/office/drawing/2014/main" id="{1EC0424D-15CA-45DF-9663-BF48917BB6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14637" y="4687047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4282923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Inhalt/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800" y="1628775"/>
            <a:ext cx="5400000" cy="489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191817E-6423-D72F-7A29-7C696C78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4E12AEFA-037C-13A6-D9D9-349DFD23D7F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628625"/>
            <a:ext cx="5156200" cy="4896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86E99E62-198F-4104-88B8-EC3DBE4E83A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 rot="5400000">
            <a:off x="9180145" y="3945152"/>
            <a:ext cx="4896003" cy="262943"/>
          </a:xfrm>
        </p:spPr>
        <p:txBody>
          <a:bodyPr lIns="54000" tIns="54000" rIns="54000" bIns="54000">
            <a:spAutoFit/>
          </a:bodyPr>
          <a:lstStyle>
            <a:lvl1pPr marL="0" indent="0" algn="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703295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Tabelle/Tab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9C186D-B875-45B9-9C0A-1830A52B4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056093" cy="9852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sp>
        <p:nvSpPr>
          <p:cNvPr id="11" name="Tabellenplatzhalter 4">
            <a:extLst>
              <a:ext uri="{FF2B5EF4-FFF2-40B4-BE49-F238E27FC236}">
                <a16:creationId xmlns:a16="http://schemas.microsoft.com/office/drawing/2014/main" id="{E454AC21-5CA9-4DCD-9E64-33EE941B0352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AA41E4-A17D-03A8-9521-4B67C9D842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10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Mustertabelle/Table Samp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graphicFrame>
        <p:nvGraphicFramePr>
          <p:cNvPr id="10" name="Tabellenplatzhalter 7">
            <a:extLst>
              <a:ext uri="{FF2B5EF4-FFF2-40B4-BE49-F238E27FC236}">
                <a16:creationId xmlns:a16="http://schemas.microsoft.com/office/drawing/2014/main" id="{1C20BEF9-F6A4-4E18-813E-7C7A4A89EFB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517667735"/>
              </p:ext>
            </p:extLst>
          </p:nvPr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C1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DFA15C25-778F-45D2-A70E-06F46D1BF03A}"/>
              </a:ext>
            </a:extLst>
          </p:cNvPr>
          <p:cNvSpPr txBox="1"/>
          <p:nvPr userDrawn="1"/>
        </p:nvSpPr>
        <p:spPr>
          <a:xfrm>
            <a:off x="695325" y="333375"/>
            <a:ext cx="10056092" cy="98528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Mustertabelle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9CAA27B-59B5-D915-6398-75A94668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227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Tabelle/Tab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D5A43E47-9416-3DCC-8243-87AE52AE2064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Tabellenplatzhalter 4">
            <a:extLst>
              <a:ext uri="{FF2B5EF4-FFF2-40B4-BE49-F238E27FC236}">
                <a16:creationId xmlns:a16="http://schemas.microsoft.com/office/drawing/2014/main" id="{E454AC21-5CA9-4DCD-9E64-33EE941B0352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AA41E4-A17D-03A8-9521-4B67C9D842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0EB41DB-513E-D1FC-EB6E-F88FF40346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5420EE52-882B-A637-C5E2-47028BC68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056093" cy="985286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44508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 Mustertabelle/Table Samp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62DBFF28-78F7-CE5C-80EF-B1493B457FD7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9CAA27B-59B5-D915-6398-75A94668C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0D53DA9-BA6F-1D85-AA3B-A2C995551C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9CCA48CB-D9E0-3C96-4AF8-C1F8DE1FA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333375"/>
            <a:ext cx="10056093" cy="98528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Mustertabelle</a:t>
            </a:r>
          </a:p>
        </p:txBody>
      </p:sp>
      <p:graphicFrame>
        <p:nvGraphicFramePr>
          <p:cNvPr id="8" name="Tabellenplatzhalter 7">
            <a:extLst>
              <a:ext uri="{FF2B5EF4-FFF2-40B4-BE49-F238E27FC236}">
                <a16:creationId xmlns:a16="http://schemas.microsoft.com/office/drawing/2014/main" id="{02407A3F-1F2B-E0D5-A10F-0A8F1438AB2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376007648"/>
              </p:ext>
            </p:extLst>
          </p:nvPr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93C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93C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93C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93C5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93C5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E1ED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E1ED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E1ED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E1ED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E1ED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7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817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Titel/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43B56E86-EFEB-4205-AA4A-9F3E82413F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CF0C306-39D7-4EAE-89DF-69763743BA67}"/>
              </a:ext>
            </a:extLst>
          </p:cNvPr>
          <p:cNvSpPr/>
          <p:nvPr userDrawn="1"/>
        </p:nvSpPr>
        <p:spPr>
          <a:xfrm>
            <a:off x="0" y="0"/>
            <a:ext cx="695325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5C513F-BDE5-4EEA-A208-17CFB8B9C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803209"/>
            <a:ext cx="9697665" cy="1141438"/>
          </a:xfrm>
          <a:solidFill>
            <a:schemeClr val="accent4">
              <a:lumMod val="50000"/>
              <a:alpha val="80000"/>
            </a:schemeClr>
          </a:solidFill>
        </p:spPr>
        <p:txBody>
          <a:bodyPr lIns="288000" tIns="144000" rIns="432000" bIns="144000" anchor="ctr">
            <a:normAutofit/>
          </a:bodyPr>
          <a:lstStyle>
            <a:lvl1pPr marL="717550" indent="0" algn="l">
              <a:lnSpc>
                <a:spcPct val="100000"/>
              </a:lnSpc>
              <a:spcBef>
                <a:spcPts val="1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2A8061A-9228-4DB0-8D9D-1B65E6A7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33374"/>
            <a:ext cx="9541821" cy="3205985"/>
          </a:xfrm>
        </p:spPr>
        <p:txBody>
          <a:bodyPr lIns="216000" tIns="0" rIns="0" bIns="108000" anchor="b">
            <a:noAutofit/>
          </a:bodyPr>
          <a:lstStyle>
            <a:lvl1pPr>
              <a:defRPr sz="4800" b="1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34066C5-F371-4079-BEC5-D83B78D0CF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2991" y="5268397"/>
            <a:ext cx="1532709" cy="1265853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C05F074-4978-BB63-F797-D5FCF9961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425600" y="6544800"/>
            <a:ext cx="4114800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09CECA-60EA-35F9-5F27-CF64A7C897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4685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Kapitel/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2">
            <a:extLst>
              <a:ext uri="{FF2B5EF4-FFF2-40B4-BE49-F238E27FC236}">
                <a16:creationId xmlns:a16="http://schemas.microsoft.com/office/drawing/2014/main" id="{AF35D6C1-0699-3B81-DD6A-0016F7A8D7E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0"/>
            <a:ext cx="11904662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CAB873-861B-47E3-BAE9-07181DA521FB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04937E-4444-4817-AF16-D7E7EA0FE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A0C9CC46-BAE5-4171-9813-A78515AF7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99" y="5101588"/>
            <a:ext cx="10693822" cy="1141438"/>
          </a:xfrm>
          <a:solidFill>
            <a:schemeClr val="accent4">
              <a:lumMod val="50000"/>
              <a:alpha val="80000"/>
            </a:schemeClr>
          </a:solidFill>
        </p:spPr>
        <p:txBody>
          <a:bodyPr lIns="396000" tIns="0" rIns="72000" bIns="0"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5FBA6571-CE1B-47EB-8C1E-D5A1391EAE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2C7237-52B1-CB5D-D118-2836DC556EC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BA7B2BA1-DEA6-487B-8F3C-964FED0DF2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9600966" y="3917193"/>
            <a:ext cx="4388725" cy="262943"/>
          </a:xfrm>
        </p:spPr>
        <p:txBody>
          <a:bodyPr lIns="0" tIns="54000" rIns="0" bIns="54000">
            <a:sp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2714226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 Inhalt/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8896D9-06D8-F605-C9DB-A9519477D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300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Inhalt/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10801349" cy="44289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6263446-0FBB-7B9F-7376-C85F4725E6D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9630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Inhalt/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BB571AC-F556-C50A-DAD2-4638503AA73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95325" y="4673892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3">
            <a:extLst>
              <a:ext uri="{FF2B5EF4-FFF2-40B4-BE49-F238E27FC236}">
                <a16:creationId xmlns:a16="http://schemas.microsoft.com/office/drawing/2014/main" id="{43C99AA0-30B9-CB68-5447-173C21DF9A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4066055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E5E99BBD-0EE1-272A-B9CD-BB38CD6536A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487788"/>
            <a:ext cx="5156200" cy="4773894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4160246-4126-D54D-D8F2-4EA413129C1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BDD83327-53A9-43F0-B118-4772C151B9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0475" y="6261682"/>
            <a:ext cx="5156200" cy="262943"/>
          </a:xfrm>
        </p:spPr>
        <p:txBody>
          <a:bodyPr lIns="0" tIns="54000" rIns="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785126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Inhalt/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10801349" cy="33790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1" name="Textplatzhalter 20">
            <a:extLst>
              <a:ext uri="{FF2B5EF4-FFF2-40B4-BE49-F238E27FC236}">
                <a16:creationId xmlns:a16="http://schemas.microsoft.com/office/drawing/2014/main" id="{B0949BCE-540C-4310-9432-ECBCD4F9E8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4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C8D3D5-3F24-32BA-B9E4-6239FD09AAD8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4738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Inhalt/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1B6BF6A4-FC91-4167-8F07-41431B226865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7D4156-B9EE-48B3-B002-FF1BD1B4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33375"/>
            <a:ext cx="10054800" cy="9864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605818-BCB5-4851-918D-4380EE7BB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BAA6193-522B-4DE7-B07C-2474178A8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235C822F-CC3C-4AC6-8713-E8BC4920D33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01463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8A8ACBD-7378-4E9B-B8F5-8AA7E85F464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354981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13B05B4-8F80-42F2-99E5-82EFE1078C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0DDDB17B-0986-46FF-939D-242CCFD35E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981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D46DB007-86EC-4631-9973-7E69665C06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4637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C2C85D4D-1A11-4D5D-986E-8754B4B26D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4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4570C8F3-09F4-4F6C-BDF3-B1F82DC96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5" name="Textplatzhalter 20">
            <a:extLst>
              <a:ext uri="{FF2B5EF4-FFF2-40B4-BE49-F238E27FC236}">
                <a16:creationId xmlns:a16="http://schemas.microsoft.com/office/drawing/2014/main" id="{A1BCFDDC-E704-4456-842B-CA12D08661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chemeClr val="accent4">
              <a:lumMod val="50000"/>
            </a:schemeClr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B38C3D2-DF70-153A-B8DF-4CECDC07280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A0B66065-A90B-42CE-AB21-A10BC99E2F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4691485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1DF29164-F178-452D-BFF5-C254D0EE07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4979" y="4691485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5C28B56B-7948-4592-91CE-ABFAA2C3B0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14637" y="4687047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3450049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Inhalt/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8896D9-06D8-F605-C9DB-A9519477D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96FFF96C-003A-2C95-0C20-6A5ECF67A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800" y="1628775"/>
            <a:ext cx="5400000" cy="489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82C0F5C3-8222-0817-ECCA-D675DF1CE7E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628625"/>
            <a:ext cx="5156200" cy="4896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63091490-BE07-49DA-AB3E-77A9AAE575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 rot="5400000">
            <a:off x="9180145" y="3945152"/>
            <a:ext cx="4896003" cy="262943"/>
          </a:xfrm>
        </p:spPr>
        <p:txBody>
          <a:bodyPr lIns="54000" tIns="54000" rIns="54000" bIns="54000">
            <a:spAutoFit/>
          </a:bodyPr>
          <a:lstStyle>
            <a:lvl1pPr marL="0" indent="0" algn="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743913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Tabelle/Tab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9C186D-B875-45B9-9C0A-1830A52B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sp>
        <p:nvSpPr>
          <p:cNvPr id="11" name="Tabellenplatzhalter 4">
            <a:extLst>
              <a:ext uri="{FF2B5EF4-FFF2-40B4-BE49-F238E27FC236}">
                <a16:creationId xmlns:a16="http://schemas.microsoft.com/office/drawing/2014/main" id="{57BDB932-A261-4963-8CCA-D819AAB058C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51EFB8F-681F-B958-6016-DE1F84F28FC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95776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Mustertabelle/Table Samp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graphicFrame>
        <p:nvGraphicFramePr>
          <p:cNvPr id="10" name="Tabellenplatzhalter 7">
            <a:extLst>
              <a:ext uri="{FF2B5EF4-FFF2-40B4-BE49-F238E27FC236}">
                <a16:creationId xmlns:a16="http://schemas.microsoft.com/office/drawing/2014/main" id="{0D3ABB45-EB62-4087-B3EF-39BEE25E7081}"/>
              </a:ext>
            </a:extLst>
          </p:cNvPr>
          <p:cNvGraphicFramePr>
            <a:graphicFrameLocks/>
          </p:cNvGraphicFramePr>
          <p:nvPr userDrawn="1"/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3D336417-AA09-48C9-BDF2-558668A9C82D}"/>
              </a:ext>
            </a:extLst>
          </p:cNvPr>
          <p:cNvSpPr txBox="1"/>
          <p:nvPr userDrawn="1"/>
        </p:nvSpPr>
        <p:spPr>
          <a:xfrm>
            <a:off x="695325" y="333375"/>
            <a:ext cx="10056092" cy="98528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Mustertabelle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407347F-35E4-52BE-8323-09918044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70633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Tabelle/Tab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16133B2B-12C4-FE1C-E575-FCC33EDD08E8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1" name="Tabellenplatzhalter 4">
            <a:extLst>
              <a:ext uri="{FF2B5EF4-FFF2-40B4-BE49-F238E27FC236}">
                <a16:creationId xmlns:a16="http://schemas.microsoft.com/office/drawing/2014/main" id="{57BDB932-A261-4963-8CCA-D819AAB058C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C0A269-0A22-1F24-8A6F-92CF83B25C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5" name="Fußzeilenplatzhalter 3">
            <a:extLst>
              <a:ext uri="{FF2B5EF4-FFF2-40B4-BE49-F238E27FC236}">
                <a16:creationId xmlns:a16="http://schemas.microsoft.com/office/drawing/2014/main" id="{1D6C117F-FFC7-BDD4-24D7-796BC82D0E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5" y="6544945"/>
            <a:ext cx="4114800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7A68C062-180C-99B8-FA50-EA5C79290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056093" cy="98528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972602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 Mustertabelle/Table Samp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4F5C07C-2A50-6CEC-8903-DECE4340365F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02498D1E-5152-5ED6-C08A-6CCBDFC1357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5" y="6544945"/>
            <a:ext cx="4114800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5E7B69D-E0FA-E32D-919C-DDCBB4E93B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770CD29C-DC1E-D2B3-C8FD-6766D144E3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333375"/>
            <a:ext cx="10056093" cy="98528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Mustertabelle</a:t>
            </a:r>
          </a:p>
        </p:txBody>
      </p:sp>
      <p:graphicFrame>
        <p:nvGraphicFramePr>
          <p:cNvPr id="10" name="Tabellenplatzhalter 7">
            <a:extLst>
              <a:ext uri="{FF2B5EF4-FFF2-40B4-BE49-F238E27FC236}">
                <a16:creationId xmlns:a16="http://schemas.microsoft.com/office/drawing/2014/main" id="{6A231A57-5F02-685A-7690-A0C2EC8D0D9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04763259"/>
              </p:ext>
            </p:extLst>
          </p:nvPr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CA6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CA6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CA6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CA6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CA6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C2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C2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C2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C2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8C2">
                        <a:alpha val="2470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7F9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F2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37325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Titel/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A1DD6DF-B176-485D-B01F-0D026F51E4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CF0C306-39D7-4EAE-89DF-69763743BA67}"/>
              </a:ext>
            </a:extLst>
          </p:cNvPr>
          <p:cNvSpPr/>
          <p:nvPr userDrawn="1"/>
        </p:nvSpPr>
        <p:spPr>
          <a:xfrm>
            <a:off x="0" y="0"/>
            <a:ext cx="695326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5C513F-BDE5-4EEA-A208-17CFB8B9C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3803208"/>
            <a:ext cx="9697665" cy="1141439"/>
          </a:xfrm>
          <a:solidFill>
            <a:srgbClr val="BE9600">
              <a:alpha val="80000"/>
            </a:srgbClr>
          </a:solidFill>
        </p:spPr>
        <p:txBody>
          <a:bodyPr lIns="288000" tIns="144000" rIns="432000" bIns="144000" anchor="ctr">
            <a:normAutofit/>
          </a:bodyPr>
          <a:lstStyle>
            <a:lvl1pPr marL="717550" indent="0" algn="l"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2A8061A-9228-4DB0-8D9D-1B65E6A7D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333374"/>
            <a:ext cx="9541821" cy="3205985"/>
          </a:xfrm>
        </p:spPr>
        <p:txBody>
          <a:bodyPr lIns="216000" tIns="0" rIns="0" bIns="108000" anchor="b">
            <a:noAutofit/>
          </a:bodyPr>
          <a:lstStyle>
            <a:lvl1pPr>
              <a:defRPr sz="4800" b="1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379A18D-BDEC-4A1A-B4E8-0BBF0FB0AB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2991" y="5268397"/>
            <a:ext cx="1532709" cy="1265853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338560D-8EC4-B53A-7006-5B5A972DC7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425600" y="6544945"/>
            <a:ext cx="4114800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02EDA2-8AA2-0466-B051-008CD77640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3366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Kapitel/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>
            <a:extLst>
              <a:ext uri="{FF2B5EF4-FFF2-40B4-BE49-F238E27FC236}">
                <a16:creationId xmlns:a16="http://schemas.microsoft.com/office/drawing/2014/main" id="{A29A4717-2733-B1CC-C548-EE7EB957DA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7338" y="0"/>
            <a:ext cx="11904662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CCAB873-861B-47E3-BAE9-07181DA521FB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04937E-4444-4817-AF16-D7E7EA0FEA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A0C9CC46-BAE5-4171-9813-A78515AF7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99" y="5101588"/>
            <a:ext cx="10693822" cy="1141438"/>
          </a:xfrm>
          <a:solidFill>
            <a:srgbClr val="BE9600">
              <a:alpha val="80000"/>
            </a:srgbClr>
          </a:solidFill>
        </p:spPr>
        <p:txBody>
          <a:bodyPr lIns="396000" tIns="0" rIns="72000" bIns="0" anchor="ctr">
            <a:normAutofit/>
          </a:bodyPr>
          <a:lstStyle>
            <a:lvl1pPr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E24BD797-BDE4-4F8B-BD63-88445F304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C9E1831-352F-2D39-ACE5-21BCE2855BB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1259D6A6-05B5-46EA-8EC9-375D1F6F0D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9600966" y="3917193"/>
            <a:ext cx="4388725" cy="262943"/>
          </a:xfrm>
        </p:spPr>
        <p:txBody>
          <a:bodyPr lIns="0" tIns="54000" rIns="0" bIns="54000">
            <a:sp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52528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 Inhalt/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EBC151-FC60-E584-26BE-7134EAB8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33920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Inhalt/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095625"/>
            <a:ext cx="10801349" cy="442899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07BD53-6A79-8877-2BE1-B0C49A39BD9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862905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Inhalt/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095625"/>
            <a:ext cx="5400675" cy="1850733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0" name="Textplatzhalter 23">
            <a:extLst>
              <a:ext uri="{FF2B5EF4-FFF2-40B4-BE49-F238E27FC236}">
                <a16:creationId xmlns:a16="http://schemas.microsoft.com/office/drawing/2014/main" id="{19A4112A-F23E-4E93-B0DE-E0650E1BFC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68187CB7-2C33-1C03-52A8-8996E6753E4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95325" y="4673892"/>
            <a:ext cx="5400675" cy="185073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2" name="Textplatzhalter 23">
            <a:extLst>
              <a:ext uri="{FF2B5EF4-FFF2-40B4-BE49-F238E27FC236}">
                <a16:creationId xmlns:a16="http://schemas.microsoft.com/office/drawing/2014/main" id="{756228A2-CAF9-B1A1-1C97-DA91AB6BED6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5325" y="4066055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CA1CEBC5-E31D-F865-99F9-F5B2C3A4B1C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487789"/>
            <a:ext cx="5156200" cy="4773894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rgbClr val="D9117E"/>
                </a:solidFill>
              </a:defRPr>
            </a:lvl1pPr>
          </a:lstStyle>
          <a:p>
            <a:r>
              <a:rPr lang="de-DE" dirty="0"/>
              <a:t>Platzhaltermotiv ersetzen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1A145E-844F-C173-0E1A-4D5807A9AB0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840187B5-C0D9-4C3E-BD8E-DD1348AC91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40475" y="6261682"/>
            <a:ext cx="5156200" cy="262943"/>
          </a:xfrm>
        </p:spPr>
        <p:txBody>
          <a:bodyPr lIns="0" tIns="54000" rIns="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18133508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Inhalt/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E243AE-4939-4DED-AAB6-88EFB5F7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10801349" cy="3379007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1" name="Textplatzhalter 20">
            <a:extLst>
              <a:ext uri="{FF2B5EF4-FFF2-40B4-BE49-F238E27FC236}">
                <a16:creationId xmlns:a16="http://schemas.microsoft.com/office/drawing/2014/main" id="{59E7F815-FED3-4D8F-9D9B-35CCAF3B26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rgbClr val="BE9600"/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093030-8FCB-CEE5-FAC4-DF786DEBF90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730136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Inhalt/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>
            <a:extLst>
              <a:ext uri="{FF2B5EF4-FFF2-40B4-BE49-F238E27FC236}">
                <a16:creationId xmlns:a16="http://schemas.microsoft.com/office/drawing/2014/main" id="{1B6BF6A4-FC91-4167-8F07-41431B226865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7D4156-B9EE-48B3-B002-FF1BD1B4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33375"/>
            <a:ext cx="10054800" cy="9864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605818-BCB5-4851-918D-4380EE7BB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BAA6193-522B-4DE7-B07C-2474178A8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235C822F-CC3C-4AC6-8713-E8BC4920D33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014636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2">
            <a:extLst>
              <a:ext uri="{FF2B5EF4-FFF2-40B4-BE49-F238E27FC236}">
                <a16:creationId xmlns:a16="http://schemas.microsoft.com/office/drawing/2014/main" id="{A8A8ACBD-7378-4E9B-B8F5-8AA7E85F464C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354981" y="2095626"/>
            <a:ext cx="3482038" cy="823912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13B05B4-8F80-42F2-99E5-82EFE1078C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7" name="Bildplatzhalter 15">
            <a:extLst>
              <a:ext uri="{FF2B5EF4-FFF2-40B4-BE49-F238E27FC236}">
                <a16:creationId xmlns:a16="http://schemas.microsoft.com/office/drawing/2014/main" id="{0DDDB17B-0986-46FF-939D-242CCFD35E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4981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8" name="Bildplatzhalter 15">
            <a:extLst>
              <a:ext uri="{FF2B5EF4-FFF2-40B4-BE49-F238E27FC236}">
                <a16:creationId xmlns:a16="http://schemas.microsoft.com/office/drawing/2014/main" id="{D46DB007-86EC-4631-9973-7E69665C066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14637" y="3041584"/>
            <a:ext cx="3482038" cy="19154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600"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C2C85D4D-1A11-4D5D-986E-8754B4B26D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1487788"/>
            <a:ext cx="3482038" cy="439824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4570C8F3-09F4-4F6C-BDF3-B1F82DC96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5" name="Textplatzhalter 20">
            <a:extLst>
              <a:ext uri="{FF2B5EF4-FFF2-40B4-BE49-F238E27FC236}">
                <a16:creationId xmlns:a16="http://schemas.microsoft.com/office/drawing/2014/main" id="{9D0FAF78-2A5F-4E8E-B1EE-D7C4255495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999" y="5245768"/>
            <a:ext cx="11208676" cy="1278857"/>
          </a:xfrm>
          <a:solidFill>
            <a:srgbClr val="BE9600"/>
          </a:solidFill>
        </p:spPr>
        <p:txBody>
          <a:bodyPr tIns="144000"/>
          <a:lstStyle>
            <a:lvl1pPr marL="539750" indent="-231775" defTabSz="539750">
              <a:lnSpc>
                <a:spcPct val="100000"/>
              </a:lnSpc>
              <a:spcBef>
                <a:spcPts val="0"/>
              </a:spcBef>
              <a:defRPr sz="2000">
                <a:solidFill>
                  <a:schemeClr val="bg1"/>
                </a:solidFill>
              </a:defRPr>
            </a:lvl1pPr>
            <a:lvl2pPr marL="539750" indent="-231775" defTabSz="539750"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2pPr>
            <a:lvl3pPr marL="539750" indent="-231775" defTabSz="539750">
              <a:lnSpc>
                <a:spcPct val="100000"/>
              </a:lnSpc>
              <a:spcBef>
                <a:spcPts val="0"/>
              </a:spcBef>
              <a:defRPr sz="1600">
                <a:solidFill>
                  <a:schemeClr val="bg1"/>
                </a:solidFill>
              </a:defRPr>
            </a:lvl3pPr>
            <a:lvl4pPr marL="539750" indent="-231775" defTabSz="539750">
              <a:defRPr/>
            </a:lvl4pPr>
            <a:lvl5pPr marL="539750" indent="-231775" defTabSz="539750"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09EDA4-178A-19BE-891D-96E3D2B19D2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D5005EEB-DB82-4172-9E38-FC638B5896F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4691485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24DA91B3-7F0D-4241-84E4-2EBCD4975D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4979" y="4691485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8C45FF28-3202-404B-992F-4940BF37FD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14637" y="4687047"/>
            <a:ext cx="3482037" cy="262943"/>
          </a:xfrm>
        </p:spPr>
        <p:txBody>
          <a:bodyPr lIns="54000" tIns="54000" rIns="54000" bIns="54000">
            <a:spAutoFit/>
          </a:bodyPr>
          <a:lstStyle>
            <a:lvl1pPr marL="0" indent="0" algn="l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848478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Inhalt/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0DB6F92-3F9C-4AAE-8E91-FA9B6A8B9CD6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D6C63F-3884-45FC-8DE4-73068BFE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3042934-6DB9-4975-858F-6A2DF94E1A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0B65C82-54AD-42F3-A4B0-D8BBEFD38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EBC151-FC60-E584-26BE-7134EAB82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705F4847-2276-AAFB-108E-DBA5E7360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800" y="1628775"/>
            <a:ext cx="5400000" cy="489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7BE329DB-A001-C66F-6040-0E345285523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40475" y="1628625"/>
            <a:ext cx="5156200" cy="4896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D9449500-5A2E-4015-B95B-ECFCF1275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 rot="5400000">
            <a:off x="9180145" y="3945152"/>
            <a:ext cx="4896003" cy="262943"/>
          </a:xfrm>
        </p:spPr>
        <p:txBody>
          <a:bodyPr lIns="54000" tIns="54000" rIns="54000" bIns="54000">
            <a:spAutoFit/>
          </a:bodyPr>
          <a:lstStyle>
            <a:lvl1pPr marL="0" indent="0" algn="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 dirty="0"/>
              <a:t>Bildquelle hier angeben</a:t>
            </a:r>
          </a:p>
        </p:txBody>
      </p:sp>
    </p:spTree>
    <p:extLst>
      <p:ext uri="{BB962C8B-B14F-4D97-AF65-F5344CB8AC3E}">
        <p14:creationId xmlns:p14="http://schemas.microsoft.com/office/powerpoint/2010/main" val="3761654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Tabelle/Tab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C9C186D-B875-45B9-9C0A-1830A52B4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A8D24D7-34CD-4ED1-8141-89BC9C1FC26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60E2FA4-B336-450E-D6C0-FA99C883B4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73541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Mustertabelle/Table Samp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B81FCDC8-3081-4340-AF3B-5B61880598E5}"/>
              </a:ext>
            </a:extLst>
          </p:cNvPr>
          <p:cNvSpPr/>
          <p:nvPr userDrawn="1"/>
        </p:nvSpPr>
        <p:spPr>
          <a:xfrm>
            <a:off x="-1" y="-2406"/>
            <a:ext cx="12192001" cy="686040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948ECD-4444-4227-81E3-3211A0E717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2"/>
          </a:xfrm>
          <a:prstGeom prst="rect">
            <a:avLst/>
          </a:prstGeom>
        </p:spPr>
      </p:pic>
      <p:graphicFrame>
        <p:nvGraphicFramePr>
          <p:cNvPr id="7" name="Tabellenplatzhalter 7">
            <a:extLst>
              <a:ext uri="{FF2B5EF4-FFF2-40B4-BE49-F238E27FC236}">
                <a16:creationId xmlns:a16="http://schemas.microsoft.com/office/drawing/2014/main" id="{215C28A5-80CD-4F42-9C77-C690E11449E6}"/>
              </a:ext>
            </a:extLst>
          </p:cNvPr>
          <p:cNvGraphicFramePr>
            <a:graphicFrameLocks/>
          </p:cNvGraphicFramePr>
          <p:nvPr userDrawn="1"/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598141AE-B519-4BF8-86A2-54973B0ADDE5}"/>
              </a:ext>
            </a:extLst>
          </p:cNvPr>
          <p:cNvSpPr txBox="1"/>
          <p:nvPr userDrawn="1"/>
        </p:nvSpPr>
        <p:spPr>
          <a:xfrm>
            <a:off x="695325" y="333375"/>
            <a:ext cx="10056092" cy="985286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de-DE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Mustertabelle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75B4983-3911-6B34-D420-98DD812B0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4166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Tabelle/Tab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F14E77E2-5257-225C-6093-789249091B84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A8D24D7-34CD-4ED1-8141-89BC9C1FC26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695325" y="1628776"/>
            <a:ext cx="10801350" cy="489585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1913AF20-2093-81B8-D3CF-3988C0D0E2D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5" y="6544945"/>
            <a:ext cx="4114800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4601CA69-20CF-6A99-B9FF-A1A445743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056093" cy="98528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9AA2D8C-E67C-1DBB-33C4-8FC8AE2C9F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8924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 Mustertabelle/Table Sampl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76936D21-44AB-C808-60FD-59960B5BE16F}"/>
              </a:ext>
            </a:extLst>
          </p:cNvPr>
          <p:cNvSpPr/>
          <p:nvPr userDrawn="1"/>
        </p:nvSpPr>
        <p:spPr>
          <a:xfrm>
            <a:off x="-1" y="0"/>
            <a:ext cx="288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7C04B8-FAE9-4576-9D50-12084ACA00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3" name="Fußzeilenplatzhalter 3">
            <a:extLst>
              <a:ext uri="{FF2B5EF4-FFF2-40B4-BE49-F238E27FC236}">
                <a16:creationId xmlns:a16="http://schemas.microsoft.com/office/drawing/2014/main" id="{D2AC5C40-240E-1C7B-4CCB-00BAC8B7A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6544945"/>
            <a:ext cx="4114800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3B36172-2984-0DCA-FE69-CA1BD40685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1821" y="301132"/>
            <a:ext cx="943879" cy="779543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1E49866A-B491-3947-BEF2-8D98AC1449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333375"/>
            <a:ext cx="10056093" cy="98528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Mustertabelle</a:t>
            </a:r>
          </a:p>
        </p:txBody>
      </p:sp>
      <p:graphicFrame>
        <p:nvGraphicFramePr>
          <p:cNvPr id="8" name="Tabellenplatzhalter 7">
            <a:extLst>
              <a:ext uri="{FF2B5EF4-FFF2-40B4-BE49-F238E27FC236}">
                <a16:creationId xmlns:a16="http://schemas.microsoft.com/office/drawing/2014/main" id="{B691546E-BFD2-B398-FDCB-DD9AE09CB87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883930194"/>
              </p:ext>
            </p:extLst>
          </p:nvPr>
        </p:nvGraphicFramePr>
        <p:xfrm>
          <a:off x="695325" y="1628775"/>
          <a:ext cx="10801350" cy="2941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0270">
                  <a:extLst>
                    <a:ext uri="{9D8B030D-6E8A-4147-A177-3AD203B41FA5}">
                      <a16:colId xmlns:a16="http://schemas.microsoft.com/office/drawing/2014/main" val="3414773314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43605508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3205677931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51638767"/>
                    </a:ext>
                  </a:extLst>
                </a:gridCol>
                <a:gridCol w="2160270">
                  <a:extLst>
                    <a:ext uri="{9D8B030D-6E8A-4147-A177-3AD203B41FA5}">
                      <a16:colId xmlns:a16="http://schemas.microsoft.com/office/drawing/2014/main" val="4117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EFC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EFC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EFC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EFC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rgbClr val="EFCA0A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Titel 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16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C5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C5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C5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C50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5.1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C50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4CE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4CE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4CE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4CE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5.2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4CE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8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5.3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49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5.4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447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1.5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2.5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3.5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4.5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Inhalt 5.5</a:t>
                      </a:r>
                    </a:p>
                  </a:txBody>
                  <a:tcPr marL="108000" marR="108000" marT="108000" marB="108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F6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931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03989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/Fullscreen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2">
            <a:extLst>
              <a:ext uri="{FF2B5EF4-FFF2-40B4-BE49-F238E27FC236}">
                <a16:creationId xmlns:a16="http://schemas.microsoft.com/office/drawing/2014/main" id="{C2226DF2-778A-4612-9F78-6765D18406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12192001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>
                <a:solidFill>
                  <a:srgbClr val="D9117E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dirty="0"/>
              <a:t>Platzhaltermotiv ersetzen</a:t>
            </a:r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87F97911-DA70-4C70-822A-1814FBD79C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7EBD16-097C-4A05-9018-8E3005584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342399"/>
            <a:ext cx="288000" cy="1440000"/>
          </a:xfrm>
          <a:prstGeom prst="rect">
            <a:avLst/>
          </a:prstGeom>
        </p:spPr>
        <p:txBody>
          <a:bodyPr vert="horz" wrap="none" lIns="36000" tIns="90000" rIns="36000" bIns="90000" rtlCol="0" anchor="b">
            <a:normAutofit/>
          </a:bodyPr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D7813AC-780E-0FEE-8DD2-961C8464CAC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97CA40FB-9E4D-45A8-9C4F-536A54ACB2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 rot="5400000">
            <a:off x="9347327" y="3965472"/>
            <a:ext cx="4896003" cy="262943"/>
          </a:xfrm>
        </p:spPr>
        <p:txBody>
          <a:bodyPr lIns="54000" tIns="54000" rIns="54000" bIns="54000">
            <a:spAutoFit/>
          </a:bodyPr>
          <a:lstStyle>
            <a:lvl1pPr marL="0" indent="0" algn="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de-DE"/>
              <a:t>Bildquelle hier angeben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20577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Jakobi (DLR) - Virtual Tower Demo Day, DLR Braunschweig, 2026-12-01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DLR.de  •  Folie </a:t>
            </a:r>
            <a:fld id="{A5AC3FBE-A647-41C9-A8C3-4435ED4FC895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485873" y="1590832"/>
            <a:ext cx="11218279" cy="433699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73297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ollbild mit Beschreibu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2">
            <a:extLst>
              <a:ext uri="{FF2B5EF4-FFF2-40B4-BE49-F238E27FC236}">
                <a16:creationId xmlns:a16="http://schemas.microsoft.com/office/drawing/2014/main" id="{C2226DF2-778A-4612-9F78-6765D18406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12192001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Textplatzhalter 9">
            <a:extLst>
              <a:ext uri="{FF2B5EF4-FFF2-40B4-BE49-F238E27FC236}">
                <a16:creationId xmlns:a16="http://schemas.microsoft.com/office/drawing/2014/main" id="{87F97911-DA70-4C70-822A-1814FBD79C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83600" y="302400"/>
            <a:ext cx="943200" cy="7812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7EBD16-097C-4A05-9018-8E3005584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342399"/>
            <a:ext cx="288000" cy="1440000"/>
          </a:xfrm>
          <a:prstGeom prst="rect">
            <a:avLst/>
          </a:prstGeom>
        </p:spPr>
        <p:txBody>
          <a:bodyPr vert="horz" wrap="none" lIns="36000" tIns="90000" rIns="36000" bIns="90000" rtlCol="0" anchor="b">
            <a:normAutofit/>
          </a:bodyPr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C891F47-16B6-4CDC-BB57-7E598B021EB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Jakobi (DLR) - Virtual Tower Demo Day, DLR Braunschweig, 2026-12-01</a:t>
            </a:r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91DB8B6-B9F5-40B6-9B8A-D2194ED8E7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5420288"/>
            <a:ext cx="10801350" cy="1229390"/>
          </a:xfrm>
        </p:spPr>
        <p:txBody>
          <a:bodyPr rIns="0" anchor="b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60668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CA21C0A-576F-4448-A405-945F7FEA5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33375"/>
            <a:ext cx="10056093" cy="9852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DA8A30-87AB-49C6-AE8C-F7B24CECF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628775"/>
            <a:ext cx="10801349" cy="4895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096809-C3E5-439C-AF0A-E75CD81D7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5342399"/>
            <a:ext cx="288000" cy="1440000"/>
          </a:xfrm>
          <a:prstGeom prst="rect">
            <a:avLst/>
          </a:prstGeom>
        </p:spPr>
        <p:txBody>
          <a:bodyPr vert="horz" wrap="none" lIns="36000" tIns="90000" rIns="36000" bIns="90000" rtlCol="0" anchor="b">
            <a:normAutofit/>
          </a:bodyPr>
          <a:lstStyle>
            <a:lvl1pPr algn="ct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0ADABB7-F9A6-4A4D-9415-296AC5E687F8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8822AB-459F-739F-855B-F69C7435C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544945"/>
            <a:ext cx="4114800" cy="2577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2438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0" r:id="rId3"/>
    <p:sldLayoutId id="2147483672" r:id="rId4"/>
    <p:sldLayoutId id="2147483674" r:id="rId5"/>
    <p:sldLayoutId id="2147483656" r:id="rId6"/>
    <p:sldLayoutId id="2147483653" r:id="rId7"/>
    <p:sldLayoutId id="2147483680" r:id="rId8"/>
    <p:sldLayoutId id="2147483654" r:id="rId9"/>
    <p:sldLayoutId id="2147483679" r:id="rId10"/>
    <p:sldLayoutId id="2147483684" r:id="rId11"/>
    <p:sldLayoutId id="2147483683" r:id="rId12"/>
    <p:sldLayoutId id="2147483662" r:id="rId13"/>
    <p:sldLayoutId id="2147483658" r:id="rId14"/>
    <p:sldLayoutId id="2147483663" r:id="rId15"/>
    <p:sldLayoutId id="2147483671" r:id="rId16"/>
    <p:sldLayoutId id="2147483675" r:id="rId17"/>
    <p:sldLayoutId id="2147483664" r:id="rId18"/>
    <p:sldLayoutId id="2147483665" r:id="rId19"/>
    <p:sldLayoutId id="2147483681" r:id="rId20"/>
    <p:sldLayoutId id="2147483670" r:id="rId21"/>
    <p:sldLayoutId id="2147483678" r:id="rId22"/>
    <p:sldLayoutId id="2147483685" r:id="rId23"/>
    <p:sldLayoutId id="2147483686" r:id="rId24"/>
    <p:sldLayoutId id="2147483661" r:id="rId25"/>
    <p:sldLayoutId id="2147483659" r:id="rId26"/>
    <p:sldLayoutId id="2147483667" r:id="rId27"/>
    <p:sldLayoutId id="2147483673" r:id="rId28"/>
    <p:sldLayoutId id="2147483676" r:id="rId29"/>
    <p:sldLayoutId id="2147483668" r:id="rId30"/>
    <p:sldLayoutId id="2147483669" r:id="rId31"/>
    <p:sldLayoutId id="2147483682" r:id="rId32"/>
    <p:sldLayoutId id="2147483666" r:id="rId33"/>
    <p:sldLayoutId id="2147483677" r:id="rId34"/>
    <p:sldLayoutId id="2147483687" r:id="rId35"/>
    <p:sldLayoutId id="2147483688" r:id="rId36"/>
    <p:sldLayoutId id="2147483655" r:id="rId37"/>
    <p:sldLayoutId id="2147483690" r:id="rId38"/>
    <p:sldLayoutId id="2147483691" r:id="rId3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>
              <a:lumMod val="50000"/>
              <a:lumOff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 userDrawn="1">
          <p15:clr>
            <a:srgbClr val="F26B43"/>
          </p15:clr>
        </p15:guide>
        <p15:guide id="2" orient="horz" pos="210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1026" userDrawn="1">
          <p15:clr>
            <a:srgbClr val="F26B43"/>
          </p15:clr>
        </p15:guide>
        <p15:guide id="5" orient="horz" pos="4110" userDrawn="1">
          <p15:clr>
            <a:srgbClr val="F26B43"/>
          </p15:clr>
        </p15:guide>
        <p15:guide id="6" orient="horz" pos="93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de/maps/dir/52.3145004,10.557688/52.2530975,10.5381297/@52.2741391,10.5332772,8839m/data=!3m1!1e3!4m9!4m8!1m5!3m4!1m2!1d10.5519057!2d52.2861567!3s0x47aff43b17908dc5:0xb245e2eb386ddefc!1m0!3e1?entry=ttu&amp;g_ep=EgoyMDI1MDkyNC4wIKXMDSoASAFQAw%3D%3D" TargetMode="External"/><Relationship Id="rId2" Type="http://schemas.openxmlformats.org/officeDocument/2006/relationships/hyperlink" Target="https://www.nextbike.de/de/" TargetMode="Externa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0.png"/><Relationship Id="rId4" Type="http://schemas.openxmlformats.org/officeDocument/2006/relationships/hyperlink" Target="https://www.google.de/maps/dir/52.4587247,9.6991024/52.3149972,10.5636296/@52.3205016,9.8286579,9.67z/data=!4m6!4m5!2m3!6e0!7e2!8j1765267560!3e3?entry=ttu&amp;g_ep=EgoyMDI1MDgzMC4wIKXMDSoASAFQAw%3D%3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xtbike.de/de/" TargetMode="External"/><Relationship Id="rId7" Type="http://schemas.openxmlformats.org/officeDocument/2006/relationships/hyperlink" Target="https://maps.app.goo.gl/TrHs5uC8LBW8hZE58" TargetMode="External"/><Relationship Id="rId2" Type="http://schemas.openxmlformats.org/officeDocument/2006/relationships/hyperlink" Target="https://maps.app.goo.gl/8zC8bT5Sw3Wz6Usd6" TargetMode="External"/><Relationship Id="rId1" Type="http://schemas.openxmlformats.org/officeDocument/2006/relationships/slideLayout" Target="../slideLayouts/slideLayout38.xml"/><Relationship Id="rId6" Type="http://schemas.openxmlformats.org/officeDocument/2006/relationships/hyperlink" Target="https://maps.app.goo.gl/CPYrz9vkqibg9Tw59" TargetMode="External"/><Relationship Id="rId5" Type="http://schemas.openxmlformats.org/officeDocument/2006/relationships/hyperlink" Target="https://maps.app.goo.gl/f1rhnXGUEox6fpSc8" TargetMode="External"/><Relationship Id="rId4" Type="http://schemas.openxmlformats.org/officeDocument/2006/relationships/hyperlink" Target="https://www.google.de/maps/dir/52.3145487,10.5605723/52.2530975,10.5381297/@52.2529752,10.5379352,189m/data=!3m1!1e3!4m9!4m8!1m5!3m4!1m2!1d10.5519057!2d52.2861567!3s0x47aff43b17908dc5:0xb245e2eb386ddefc!1m0!3e1!5m1!1e1?entry=ttu&amp;g_ep=EgoyMDI2MTAwNy4wIKXMDSoASAFQAw%3D%3D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rtual-tower.de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363F80DC-CC91-46B5-94ED-E0195C981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6" y="4696961"/>
            <a:ext cx="9697665" cy="1532945"/>
          </a:xfrm>
        </p:spPr>
        <p:txBody>
          <a:bodyPr>
            <a:normAutofit fontScale="77500" lnSpcReduction="20000"/>
          </a:bodyPr>
          <a:lstStyle/>
          <a:p>
            <a:r>
              <a:rPr lang="en-US" sz="2800" noProof="0" dirty="0"/>
              <a:t>Demo Day</a:t>
            </a:r>
          </a:p>
          <a:p>
            <a:r>
              <a:rPr lang="en-US" sz="2800" noProof="0" dirty="0"/>
              <a:t>Braunschweig, 01. Dec 2026 </a:t>
            </a:r>
          </a:p>
          <a:p>
            <a:r>
              <a:rPr lang="en-US" sz="2800" noProof="0" dirty="0"/>
              <a:t>German Aerospace Center, DLR </a:t>
            </a:r>
            <a:r>
              <a:rPr lang="en-US" sz="2800" noProof="0" dirty="0" err="1"/>
              <a:t>e.V.</a:t>
            </a:r>
            <a:r>
              <a:rPr lang="en-US" sz="2800" noProof="0" dirty="0"/>
              <a:t> 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52812B9-518E-431D-ABA4-BAB24826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0" y="1085753"/>
            <a:ext cx="9541821" cy="3221856"/>
          </a:xfrm>
        </p:spPr>
        <p:txBody>
          <a:bodyPr/>
          <a:lstStyle/>
          <a:p>
            <a:r>
              <a:rPr lang="en-US" noProof="0" dirty="0"/>
              <a:t>Virtual Towers </a:t>
            </a:r>
            <a:br>
              <a:rPr lang="en-US" noProof="0" dirty="0"/>
            </a:br>
            <a:r>
              <a:rPr lang="en-US" noProof="0" dirty="0"/>
              <a:t>become Reality!</a:t>
            </a:r>
            <a:br>
              <a:rPr lang="en-US" noProof="0" dirty="0"/>
            </a:br>
            <a:endParaRPr lang="en-US" sz="2800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95C0E8-DFE0-43DC-949C-E5FAC410E0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C62710-8F72-4EB1-8A9C-B01FA2F56D4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425600" y="6544800"/>
            <a:ext cx="4781236" cy="257774"/>
          </a:xfrm>
        </p:spPr>
        <p:txBody>
          <a:bodyPr/>
          <a:lstStyle/>
          <a:p>
            <a:r>
              <a:rPr lang="en-US"/>
              <a:t>Jakobi (DLR) - Virtual Tower Demo Day, DLR Braunschweig, 2026-12-01</a:t>
            </a:r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AB25B9-32F4-3AEE-0E52-687BA051335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0377" y="110787"/>
            <a:ext cx="4238919" cy="20412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0715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16">
            <a:extLst>
              <a:ext uri="{FF2B5EF4-FFF2-40B4-BE49-F238E27FC236}">
                <a16:creationId xmlns:a16="http://schemas.microsoft.com/office/drawing/2014/main" id="{9989F741-ED3B-4D8D-8E4E-8199E77A38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9" name="Textplatzhalter 28">
            <a:extLst>
              <a:ext uri="{FF2B5EF4-FFF2-40B4-BE49-F238E27FC236}">
                <a16:creationId xmlns:a16="http://schemas.microsoft.com/office/drawing/2014/main" id="{64BAA43B-4E98-4A44-A7F2-682C2EF855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5193C684-48CC-4EE4-B503-30D882276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21" name="Fußzeilenplatzhalter 20">
            <a:extLst>
              <a:ext uri="{FF2B5EF4-FFF2-40B4-BE49-F238E27FC236}">
                <a16:creationId xmlns:a16="http://schemas.microsoft.com/office/drawing/2014/main" id="{CD7E5632-0ADA-47C9-8454-C7224801D2C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95325" y="6544945"/>
            <a:ext cx="4726420" cy="257774"/>
          </a:xfrm>
        </p:spPr>
        <p:txBody>
          <a:bodyPr/>
          <a:lstStyle/>
          <a:p>
            <a:r>
              <a:rPr lang="de-DE" dirty="0"/>
              <a:t>Jakobi (DLR) - Virtual Tower Demo Day, DLR Braunschweig, 2026-12-01</a:t>
            </a:r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D3635D97-7E38-4C18-9620-1728F1BF4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0" y="1441810"/>
            <a:ext cx="10801350" cy="1229390"/>
          </a:xfrm>
        </p:spPr>
        <p:txBody>
          <a:bodyPr>
            <a:normAutofit fontScale="9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br>
              <a:rPr lang="de-DE" dirty="0"/>
            </a:br>
            <a:r>
              <a:rPr lang="de-DE" dirty="0"/>
              <a:t>Demo Day at DLR Braunschweig</a:t>
            </a:r>
            <a:br>
              <a:rPr lang="de-DE" dirty="0"/>
            </a:b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Institute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of</a:t>
            </a:r>
            <a:r>
              <a:rPr kumimoji="0" lang="de-DE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Flight </a:t>
            </a:r>
            <a:r>
              <a:rPr kumimoji="0" lang="de-DE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Guidance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Lilienthalplatz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7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38108 Braunschweig, </a:t>
            </a:r>
            <a:br>
              <a:rPr kumimoji="0" lang="en-GB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Germany</a:t>
            </a:r>
            <a:br>
              <a:rPr kumimoji="0" lang="en-GB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endParaRPr lang="de-DE" dirty="0"/>
          </a:p>
        </p:txBody>
      </p:sp>
      <p:sp>
        <p:nvSpPr>
          <p:cNvPr id="11" name="Titel 3">
            <a:extLst>
              <a:ext uri="{FF2B5EF4-FFF2-40B4-BE49-F238E27FC236}">
                <a16:creationId xmlns:a16="http://schemas.microsoft.com/office/drawing/2014/main" id="{497EA3EF-82A3-424D-8364-EE5317994D82}"/>
              </a:ext>
            </a:extLst>
          </p:cNvPr>
          <p:cNvSpPr txBox="1">
            <a:spLocks/>
          </p:cNvSpPr>
          <p:nvPr/>
        </p:nvSpPr>
        <p:spPr>
          <a:xfrm>
            <a:off x="0" y="6218238"/>
            <a:ext cx="11496675" cy="450850"/>
          </a:xfrm>
          <a:prstGeom prst="rect">
            <a:avLst/>
          </a:prstGeom>
        </p:spPr>
        <p:txBody>
          <a:bodyPr vert="horz" lIns="91440" tIns="45720" rIns="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r"/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00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7346" y="301064"/>
            <a:ext cx="6185002" cy="641692"/>
          </a:xfrm>
        </p:spPr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>
          <a:xfrm>
            <a:off x="457201" y="6556407"/>
            <a:ext cx="4538132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Jakobi (DLR) - Virtual Tower Demo Day, DLR Braunschweig, 2026-12-01</a:t>
            </a:r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>
          <a:xfrm>
            <a:off x="6512256" y="6556407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/>
              <a:t>DLR.de  •  Chart </a:t>
            </a:r>
            <a:fld id="{18C7CB6D-895A-4F21-B0E7-2185F6FE5534}" type="slidenum">
              <a:rPr lang="en-GB" smtClean="0"/>
              <a:pPr>
                <a:defRPr/>
              </a:pPr>
              <a:t>3</a:t>
            </a:fld>
            <a:endParaRPr lang="en-GB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73F4E5-D9D7-6959-5827-FFA2737D6701}"/>
              </a:ext>
            </a:extLst>
          </p:cNvPr>
          <p:cNvSpPr txBox="1"/>
          <p:nvPr/>
        </p:nvSpPr>
        <p:spPr>
          <a:xfrm>
            <a:off x="844878" y="647786"/>
            <a:ext cx="11688868" cy="5844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09:30 Check in &amp; early bird coffee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10:00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Begrüßung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&amp;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Einführung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Jörn Jakobi - DLR</a:t>
            </a:r>
          </a:p>
          <a:p>
            <a:pPr marL="342900" indent="-342900">
              <a:lnSpc>
                <a:spcPct val="2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10:15 </a:t>
            </a:r>
            <a:r>
              <a:rPr lang="de-DE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Historie, Motivation, </a:t>
            </a:r>
            <a:r>
              <a:rPr lang="de-DE" sz="2000" b="1" dirty="0" err="1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how</a:t>
            </a:r>
            <a:r>
              <a:rPr lang="de-DE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dirty="0" err="1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it</a:t>
            </a:r>
            <a:r>
              <a:rPr lang="de-DE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dirty="0" err="1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works</a:t>
            </a:r>
            <a:r>
              <a:rPr lang="de-DE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 &amp; Use Cases </a:t>
            </a:r>
            <a:r>
              <a:rPr lang="en-US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Jörn Jakobi - DLR</a:t>
            </a:r>
            <a:endParaRPr lang="en-US" sz="2000" b="1" dirty="0">
              <a:solidFill>
                <a:srgbClr val="686868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2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11:00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From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an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User‘s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Perspective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1/2			</a:t>
            </a: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Lutz Tilgner - F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MCB</a:t>
            </a:r>
          </a:p>
          <a:p>
            <a:pPr marL="342900" indent="-342900">
              <a:lnSpc>
                <a:spcPct val="2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11:15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From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an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User‘s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Perspective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2/2			</a:t>
            </a: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Stefan Mauel - DFS-AS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</a:t>
            </a:r>
          </a:p>
          <a:p>
            <a:pPr marL="342900" indent="-342900">
              <a:lnSpc>
                <a:spcPct val="2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11:30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From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an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Manufacturer‘s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Perspective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</a:t>
            </a:r>
            <a:r>
              <a:rPr lang="de-DE" sz="2000" b="1" i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Tom </a:t>
            </a:r>
            <a:r>
              <a:rPr lang="de-DE" sz="2000" b="1" i="1" dirty="0" err="1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Tapken</a:t>
            </a:r>
            <a:r>
              <a:rPr lang="de-DE" sz="2000" b="1" i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 - QUANTOM</a:t>
            </a:r>
            <a:endParaRPr lang="en-US" sz="2000" b="1" i="1" dirty="0">
              <a:solidFill>
                <a:srgbClr val="686868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2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11:45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Technology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transfer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–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how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it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works</a:t>
            </a:r>
            <a:r>
              <a:rPr lang="de-DE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&amp; Q&amp;A		</a:t>
            </a:r>
            <a:r>
              <a:rPr kumimoji="0" lang="de-DE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Andreas Kluge - DLR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12:30 Hands-on Live-Demo with live view &amp; </a:t>
            </a: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Lunch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13:30 – 15:00 Q&amp;A Session &amp; </a:t>
            </a:r>
            <a:r>
              <a:rPr lang="en-US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Outlook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686868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94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7346" y="301064"/>
            <a:ext cx="6185002" cy="641692"/>
          </a:xfrm>
        </p:spPr>
        <p:txBody>
          <a:bodyPr/>
          <a:lstStyle/>
          <a:p>
            <a:r>
              <a:rPr lang="en-GB" dirty="0"/>
              <a:t>How to reach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>
          <a:xfrm>
            <a:off x="457201" y="6556407"/>
            <a:ext cx="4538132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Jakobi (DLR) - Virtual Tower Demo Day, DLR Braunschweig, 2026-12-01</a:t>
            </a:r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>
          <a:xfrm>
            <a:off x="6512256" y="6556407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/>
              <a:t>DLR.de  •  Chart </a:t>
            </a:r>
            <a:fld id="{18C7CB6D-895A-4F21-B0E7-2185F6FE5534}" type="slidenum">
              <a:rPr lang="en-GB" smtClean="0"/>
              <a:pPr>
                <a:defRPr/>
              </a:pPr>
              <a:t>4</a:t>
            </a:fld>
            <a:endParaRPr lang="en-GB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73F4E5-D9D7-6959-5827-FFA2737D6701}"/>
              </a:ext>
            </a:extLst>
          </p:cNvPr>
          <p:cNvSpPr txBox="1"/>
          <p:nvPr/>
        </p:nvSpPr>
        <p:spPr>
          <a:xfrm>
            <a:off x="771237" y="1000656"/>
            <a:ext cx="8857673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rgbClr val="686868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Anreise mit Bahn, Bus/Fahrrad</a:t>
            </a:r>
          </a:p>
          <a:p>
            <a:pPr lvl="0">
              <a:spcBef>
                <a:spcPts val="300"/>
              </a:spcBef>
              <a:defRPr/>
            </a:pP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Nehmen Sie vom Hauptbahnhof die Buslinie 436 Richtung Flughafen bis zur Haltestelle DLR oder leihen Sie sich ein Fahrrad bei </a:t>
            </a:r>
            <a:r>
              <a:rPr lang="en-US" sz="2000" dirty="0" err="1">
                <a:solidFill>
                  <a:srgbClr val="686868"/>
                </a:solidFill>
                <a:latin typeface="Arial" pitchFamily="34" charset="0"/>
                <a:cs typeface="Arial" pitchFamily="34" charset="0"/>
                <a:hlinkClick r:id="rId2"/>
              </a:rPr>
              <a:t>nextbike</a:t>
            </a: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und fahren Sie </a:t>
            </a: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  <a:hlinkClick r:id="rId3"/>
              </a:rPr>
              <a:t>hier</a:t>
            </a: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entlang.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86868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86868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algn="l" rtl="0"/>
            <a:r>
              <a:rPr lang="de-DE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Anreise mit dem Auto </a:t>
            </a:r>
          </a:p>
          <a:p>
            <a:pPr algn="l" rtl="0"/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Nehmen Sie von der Autobahn A2 die Ausfahrt BS-Flughafen und folgen Sie der Beschilderung zum DLR. </a:t>
            </a:r>
          </a:p>
          <a:p>
            <a:pPr algn="l" rtl="0"/>
            <a:endParaRPr lang="de-DE" sz="2000" dirty="0">
              <a:solidFill>
                <a:srgbClr val="3C4043"/>
              </a:solidFill>
              <a:latin typeface="Roboto" panose="02000000000000000000" pitchFamily="2" charset="0"/>
            </a:endParaRPr>
          </a:p>
          <a:p>
            <a:pPr algn="l" rtl="0"/>
            <a:r>
              <a:rPr lang="de-DE" sz="2000" b="1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Anreise mit dem Flugzeug</a:t>
            </a: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</a:t>
            </a:r>
          </a:p>
          <a:p>
            <a:pPr algn="l" rtl="0"/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Neben unserem Flughafen Braunschweig-Wolfsburg ist Hannover der nächstgelegene größere Flughafen. Vom Flughafen Hannover erreichen Sie das DLR Braunschweig in ca. 35 Minuten mit dem Taxi/Mietwagen oder in etwa zwei Stunden mit </a:t>
            </a: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  <a:hlinkClick r:id="rId4"/>
              </a:rPr>
              <a:t>öffentlichen Verkehrsmitteln</a:t>
            </a: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br>
              <a:rPr lang="de-DE" sz="2000" b="0" i="0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</a:br>
            <a:r>
              <a:rPr lang="en-US" sz="2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				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86868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33A4D0-826E-11BD-190B-007F94B4B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061" y="5471527"/>
            <a:ext cx="3096057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254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7346" y="301064"/>
            <a:ext cx="6185002" cy="641692"/>
          </a:xfrm>
        </p:spPr>
        <p:txBody>
          <a:bodyPr/>
          <a:lstStyle/>
          <a:p>
            <a:r>
              <a:rPr lang="en-GB" dirty="0"/>
              <a:t>How to reach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>
          <a:xfrm>
            <a:off x="457201" y="6556407"/>
            <a:ext cx="4538132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Jakobi (DLR) - Virtual Tower Demo Day, DLR Braunschweig, 2026-12-01</a:t>
            </a:r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>
          <a:xfrm>
            <a:off x="6512256" y="6556407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/>
              <a:t>DLR.de  •  Chart </a:t>
            </a:r>
            <a:fld id="{18C7CB6D-895A-4F21-B0E7-2185F6FE5534}" type="slidenum">
              <a:rPr lang="en-GB" smtClean="0"/>
              <a:pPr>
                <a:defRPr/>
              </a:pPr>
              <a:t>5</a:t>
            </a:fld>
            <a:endParaRPr lang="en-GB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73F4E5-D9D7-6959-5827-FFA2737D6701}"/>
              </a:ext>
            </a:extLst>
          </p:cNvPr>
          <p:cNvSpPr txBox="1"/>
          <p:nvPr/>
        </p:nvSpPr>
        <p:spPr>
          <a:xfrm>
            <a:off x="771237" y="1000656"/>
            <a:ext cx="885767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Getting here by Train, Bus or Bike</a:t>
            </a:r>
            <a:br>
              <a:rPr lang="en-US" sz="2000" dirty="0"/>
            </a:br>
            <a:r>
              <a:rPr lang="en-US" sz="2000" dirty="0"/>
              <a:t>From Braunschweig Central Station, take bus </a:t>
            </a:r>
            <a:r>
              <a:rPr lang="en-US" sz="2000" dirty="0">
                <a:hlinkClick r:id="rId2"/>
              </a:rPr>
              <a:t>line 436</a:t>
            </a:r>
            <a:r>
              <a:rPr lang="en-US" sz="2000" dirty="0"/>
              <a:t> towards the airport and get off at the DLR stop. Alternatively, rent a bike from </a:t>
            </a:r>
            <a:r>
              <a:rPr lang="en-US" sz="2000" dirty="0" err="1">
                <a:solidFill>
                  <a:srgbClr val="686868"/>
                </a:solidFill>
                <a:latin typeface="Arial" pitchFamily="34" charset="0"/>
                <a:cs typeface="Arial" pitchFamily="34" charset="0"/>
                <a:hlinkClick r:id="rId3"/>
              </a:rPr>
              <a:t>nextbike</a:t>
            </a:r>
            <a:r>
              <a:rPr lang="de-DE" sz="20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000" dirty="0"/>
              <a:t>and cycle to DLR (</a:t>
            </a:r>
            <a:r>
              <a:rPr lang="en-US" sz="2000" dirty="0">
                <a:hlinkClick r:id="rId4"/>
              </a:rPr>
              <a:t>route</a:t>
            </a:r>
            <a:r>
              <a:rPr lang="en-US" sz="2000" dirty="0"/>
              <a:t>).</a:t>
            </a:r>
          </a:p>
          <a:p>
            <a:endParaRPr lang="en-US" sz="2000" dirty="0"/>
          </a:p>
          <a:p>
            <a:r>
              <a:rPr lang="en-US" sz="2000" b="1" dirty="0"/>
              <a:t>Getting here by Car</a:t>
            </a:r>
            <a:br>
              <a:rPr lang="en-US" sz="2000" dirty="0"/>
            </a:br>
            <a:r>
              <a:rPr lang="en-US" sz="2000" dirty="0"/>
              <a:t>Take the BS-</a:t>
            </a:r>
            <a:r>
              <a:rPr lang="en-US" sz="2000" dirty="0" err="1"/>
              <a:t>Flughafen</a:t>
            </a:r>
            <a:r>
              <a:rPr lang="en-US" sz="2000" dirty="0"/>
              <a:t> exit from the A2 motorway and follow the signs to DLR. Park in the parking garage outside DLR </a:t>
            </a:r>
            <a:r>
              <a:rPr lang="en-US" sz="2000" dirty="0">
                <a:hlinkClick r:id="rId5"/>
              </a:rPr>
              <a:t>here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r>
              <a:rPr lang="en-US" sz="2000" b="1" dirty="0"/>
              <a:t>Getting here by Plane</a:t>
            </a:r>
            <a:br>
              <a:rPr lang="en-US" sz="2000" dirty="0"/>
            </a:br>
            <a:r>
              <a:rPr lang="en-US" sz="2000" dirty="0"/>
              <a:t>Apart from our local Braunschweig-Wolfsburg Airport, Hannover Airport is the nearest major airport. From Hannover Airport, you can reach DLR Braunschweig in approximately 40 minutes by taxi or rental car (</a:t>
            </a:r>
            <a:r>
              <a:rPr lang="en-US" sz="2000" dirty="0">
                <a:hlinkClick r:id="rId6"/>
              </a:rPr>
              <a:t>route</a:t>
            </a:r>
            <a:r>
              <a:rPr lang="en-US" sz="2000" dirty="0"/>
              <a:t>), or around two hours by </a:t>
            </a:r>
            <a:r>
              <a:rPr lang="en-US" sz="2000" dirty="0">
                <a:hlinkClick r:id="rId7"/>
              </a:rPr>
              <a:t>public transport</a:t>
            </a:r>
            <a:r>
              <a:rPr lang="en-US" sz="2000" dirty="0"/>
              <a:t>.</a:t>
            </a:r>
          </a:p>
          <a:p>
            <a:br>
              <a:rPr lang="de-DE" sz="2000" b="0" i="0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</a:br>
            <a:r>
              <a:rPr lang="en-US" sz="2000" dirty="0">
                <a:solidFill>
                  <a:srgbClr val="686868"/>
                </a:solidFill>
                <a:latin typeface="Arial" pitchFamily="34" charset="0"/>
                <a:cs typeface="Arial" pitchFamily="34" charset="0"/>
              </a:rPr>
              <a:t>				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86868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002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FB966-0D22-41BA-8DD2-32F6F203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57884"/>
            <a:ext cx="10056093" cy="985286"/>
          </a:xfrm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VIRTUAL TOWER is the Future – be part of it!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4DFB2-F4B2-4BBF-AA49-3C1D19CD18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DABB7-F9A6-4A4D-9415-296AC5E687F8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5C9B8-996C-43C1-AC16-07C0C7F4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6544945"/>
            <a:ext cx="5474566" cy="25777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Jakobi (DLR) - Virtual Tower Demo Day, DLR Braunschweig, 2026-12-01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48345B-127C-D40B-95FB-A539F03F9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E772DD-A383-0294-5FA6-0E06FD4A97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439" y="0"/>
            <a:ext cx="11931561" cy="5735782"/>
          </a:xfrm>
          <a:prstGeom prst="rect">
            <a:avLst/>
          </a:prstGeom>
        </p:spPr>
      </p:pic>
      <p:sp>
        <p:nvSpPr>
          <p:cNvPr id="10" name="Textfeld 2">
            <a:extLst>
              <a:ext uri="{FF2B5EF4-FFF2-40B4-BE49-F238E27FC236}">
                <a16:creationId xmlns:a16="http://schemas.microsoft.com/office/drawing/2014/main" id="{8C9346E8-D051-F1D9-90E6-DCEF52AD3FE5}"/>
              </a:ext>
            </a:extLst>
          </p:cNvPr>
          <p:cNvSpPr txBox="1"/>
          <p:nvPr/>
        </p:nvSpPr>
        <p:spPr>
          <a:xfrm>
            <a:off x="438150" y="5822935"/>
            <a:ext cx="6115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e-DE" sz="3200" u="sng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www.virtual-tower.de</a:t>
            </a:r>
            <a:endParaRPr lang="de-DE" sz="32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4DD6F8-F106-2266-89C2-0D8016449F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1241" y="94750"/>
            <a:ext cx="3010320" cy="302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4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07AF303-567F-67B5-81CA-0C65CBC20D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08"/>
            <a:ext cx="12192000" cy="68831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8" y="0"/>
            <a:ext cx="12186722" cy="121920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de-DE" sz="2000" dirty="0">
                <a:solidFill>
                  <a:srgbClr val="FFC000"/>
                </a:solidFill>
              </a:rPr>
              <a:t>Insider </a:t>
            </a:r>
            <a:r>
              <a:rPr lang="de-DE" sz="2000" dirty="0" err="1">
                <a:solidFill>
                  <a:srgbClr val="FFC000"/>
                </a:solidFill>
              </a:rPr>
              <a:t>Tip</a:t>
            </a:r>
            <a:r>
              <a:rPr lang="de-DE" sz="2000" dirty="0">
                <a:solidFill>
                  <a:schemeClr val="bg1"/>
                </a:solidFill>
              </a:rPr>
              <a:t>: </a:t>
            </a:r>
            <a:r>
              <a:rPr lang="en-US" sz="2000" dirty="0">
                <a:solidFill>
                  <a:schemeClr val="bg1"/>
                </a:solidFill>
              </a:rPr>
              <a:t>Plan to arrive the day before, stay at "</a:t>
            </a:r>
            <a:r>
              <a:rPr lang="en-US" sz="2000" dirty="0" err="1">
                <a:solidFill>
                  <a:schemeClr val="bg1"/>
                </a:solidFill>
              </a:rPr>
              <a:t>Deutsches</a:t>
            </a:r>
            <a:r>
              <a:rPr lang="en-US" sz="2000" dirty="0">
                <a:solidFill>
                  <a:schemeClr val="bg1"/>
                </a:solidFill>
              </a:rPr>
              <a:t> Haus" hotel, and visit the world's best Christmas market at </a:t>
            </a:r>
            <a:r>
              <a:rPr lang="en-US" sz="2000" dirty="0" err="1">
                <a:solidFill>
                  <a:schemeClr val="bg1"/>
                </a:solidFill>
              </a:rPr>
              <a:t>Domplatz</a:t>
            </a:r>
            <a:r>
              <a:rPr lang="en-US" sz="2000" dirty="0">
                <a:solidFill>
                  <a:schemeClr val="bg1"/>
                </a:solidFill>
              </a:rPr>
              <a:t>! See you there!</a:t>
            </a:r>
            <a:r>
              <a:rPr lang="de-DE" sz="2000" dirty="0">
                <a:solidFill>
                  <a:schemeClr val="bg1"/>
                </a:solidFill>
              </a:rPr>
              <a:t> 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jakobi\AppData\Local\Microsoft\Windows\Temporary Internet Files\Content.IE5\J57RK9AZ\1024px-Twemoji_1f609.svg[1]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6219" y="327772"/>
            <a:ext cx="281828" cy="28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85531EB-AE8A-456D-927F-77E4AE30D3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57201" y="6556407"/>
            <a:ext cx="4538132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Jakobi (DLR) - Virtual Tower Demo Day, DLR Braunschweig, 2026-12-01</a:t>
            </a:r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1FFC91-573F-436E-A289-8AF7CA39136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512256" y="6556407"/>
            <a:ext cx="21336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/>
              <a:t>DLR.de  •  Chart </a:t>
            </a:r>
            <a:fld id="{18C7CB6D-895A-4F21-B0E7-2185F6FE5534}" type="slidenum">
              <a:rPr lang="en-GB" smtClean="0"/>
              <a:pPr>
                <a:defRPr/>
              </a:pPr>
              <a:t>7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35542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LR">
      <a:dk1>
        <a:srgbClr val="000000"/>
      </a:dk1>
      <a:lt1>
        <a:srgbClr val="FFFFFF"/>
      </a:lt1>
      <a:dk2>
        <a:srgbClr val="464646"/>
      </a:dk2>
      <a:lt2>
        <a:srgbClr val="FFFFFF"/>
      </a:lt2>
      <a:accent1>
        <a:srgbClr val="00658B"/>
      </a:accent1>
      <a:accent2>
        <a:srgbClr val="F8DE53"/>
      </a:accent2>
      <a:accent3>
        <a:srgbClr val="0094A8"/>
      </a:accent3>
      <a:accent4>
        <a:srgbClr val="B7D260"/>
      </a:accent4>
      <a:accent5>
        <a:srgbClr val="5F98CB"/>
      </a:accent5>
      <a:accent6>
        <a:srgbClr val="B1B1B1"/>
      </a:accent6>
      <a:hlink>
        <a:srgbClr val="00B0F0"/>
      </a:hlink>
      <a:folHlink>
        <a:srgbClr val="00658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au 1">
      <a:srgbClr val="00658B"/>
    </a:custClr>
    <a:custClr name="Blau 2">
      <a:srgbClr val="3B98CB"/>
    </a:custClr>
    <a:custClr name="Blau 3">
      <a:srgbClr val="6CB9DC"/>
    </a:custClr>
    <a:custClr name="Blau 4">
      <a:srgbClr val="A7D3EC"/>
    </a:custClr>
    <a:custClr name="Blau 5">
      <a:srgbClr val="D1E8FA"/>
    </a:custClr>
    <a:custClr name="Gelb 1">
      <a:srgbClr val="D2AE3D"/>
    </a:custClr>
    <a:custClr name="Gelb 2">
      <a:srgbClr val="F2CD51"/>
    </a:custClr>
    <a:custClr name="Gelb 3">
      <a:srgbClr val="F8DE53"/>
    </a:custClr>
    <a:custClr name="Gelb 4">
      <a:srgbClr val="FCEA7A"/>
    </a:custClr>
    <a:custClr name="Gelb 5">
      <a:srgbClr val="FFF8BE"/>
    </a:custClr>
    <a:custClr name="Grün 1">
      <a:srgbClr val="82A043"/>
    </a:custClr>
    <a:custClr name="Grün 2">
      <a:srgbClr val="A6BF51"/>
    </a:custClr>
    <a:custClr name="Grün 3">
      <a:srgbClr val="CAD55C"/>
    </a:custClr>
    <a:custClr name="Grün 4">
      <a:srgbClr val="D9DF78"/>
    </a:custClr>
    <a:custClr name="Grün 5">
      <a:srgbClr val="E6EAAF"/>
    </a:custClr>
    <a:custClr name="Grau 1">
      <a:srgbClr val="666666"/>
    </a:custClr>
    <a:custClr name="Grau 2">
      <a:srgbClr val="868585"/>
    </a:custClr>
    <a:custClr name="Grau 3">
      <a:srgbClr val="B1B1B1"/>
    </a:custClr>
    <a:custClr name="Grau 4">
      <a:srgbClr val="CFCFCF"/>
    </a:custClr>
    <a:custClr name="Grau 5">
      <a:srgbClr val="EBEBEB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acd48d8-921c-4259-8a3d-b0781ba679a3">RJR4FMAMASVY-255725602-2717</_dlc_DocId>
    <_dlc_DocIdUrl xmlns="2acd48d8-921c-4259-8a3d-b0781ba679a3">
      <Url>https://teamsites.dlr.de/sites/corporatedesign/_layouts/15/DocIdRedir.aspx?ID=RJR4FMAMASVY-255725602-2717</Url>
      <Description>RJR4FMAMASVY-255725602-2717</Description>
    </_dlc_DocIdUrl>
    <SharedWithUsers xmlns="2acd48d8-921c-4259-8a3d-b0781ba679a3">
      <UserInfo>
        <DisplayName>Utermöhlen, Robin</DisplayName>
        <AccountId>4811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3A8CC32A056AE47942682173C0DE9CE" ma:contentTypeVersion="7" ma:contentTypeDescription="Ein neues Dokument erstellen." ma:contentTypeScope="" ma:versionID="805142680efd2dff13456da6ca9dfc7f">
  <xsd:schema xmlns:xsd="http://www.w3.org/2001/XMLSchema" xmlns:xs="http://www.w3.org/2001/XMLSchema" xmlns:p="http://schemas.microsoft.com/office/2006/metadata/properties" xmlns:ns2="2acd48d8-921c-4259-8a3d-b0781ba679a3" targetNamespace="http://schemas.microsoft.com/office/2006/metadata/properties" ma:root="true" ma:fieldsID="e8b519347e20ca2acbfa3ff94d80d67f" ns2:_="">
    <xsd:import namespace="2acd48d8-921c-4259-8a3d-b0781ba679a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cd48d8-921c-4259-8a3d-b0781ba679a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Beständige ID" ma:description="ID beim Hinzufügen beibehalten." ma:hidden="true" ma:internalName="_dlc_DocIdPersistId" ma:readOnly="true">
      <xsd:simpleType>
        <xsd:restriction base="dms:Boolean"/>
      </xsd:simpleType>
    </xsd:element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03E831-15C1-4B06-B45A-DA6BC54CE588}">
  <ds:schemaRefs>
    <ds:schemaRef ds:uri="2acd48d8-921c-4259-8a3d-b0781ba679a3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EE8D9B1-4FD1-4F65-9B2F-AE9EE9EE64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cd48d8-921c-4259-8a3d-b0781ba67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282326-E0B2-4807-9415-9440E63AC49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CFCC3E26-7844-4BF1-B4E7-E5CCD6F951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Microsoft Office PowerPoint</Application>
  <PresentationFormat>Widescreen</PresentationFormat>
  <Paragraphs>50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Roboto</vt:lpstr>
      <vt:lpstr>Wingdings</vt:lpstr>
      <vt:lpstr>Office</vt:lpstr>
      <vt:lpstr>Virtual Towers  become Reality! </vt:lpstr>
      <vt:lpstr> Demo Day at DLR Braunschweig Institute of Flight Guidance Lilienthalplatz 7 38108 Braunschweig,  Germany </vt:lpstr>
      <vt:lpstr>Agenda</vt:lpstr>
      <vt:lpstr>How to reach</vt:lpstr>
      <vt:lpstr>How to reach</vt:lpstr>
      <vt:lpstr>VIRTUAL TOWER is the Future – be part of it!</vt:lpstr>
      <vt:lpstr>Insider Tip: Plan to arrive the day before, stay at "Deutsches Haus" hotel, and visit the world's best Christmas market at Domplatz! See you there!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danyel</dc:creator>
  <cp:lastModifiedBy>Jakobi, Jörn</cp:lastModifiedBy>
  <cp:revision>393</cp:revision>
  <dcterms:created xsi:type="dcterms:W3CDTF">2022-03-24T21:12:41Z</dcterms:created>
  <dcterms:modified xsi:type="dcterms:W3CDTF">2026-10-13T14:13:39Z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0x010100E3A8CC32A056AE47942682173C0DE9CE</vt:lpwstr>
  </property>
  <property fmtid="{D5CDD505-2E9C-101B-9397-08002B2CF9AE}" pid="3" name="_dlc_DocIdItemGuid">
    <vt:lpwstr>d8f769a4-f898-403d-9fd3-c23724a3d59a</vt:lpwstr>
  </property>
</Properties>
</file>